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C2C3-79FB-4D1E-804D-172391BE4A2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184-36F2-45CE-A4EF-E298C83D8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C2C3-79FB-4D1E-804D-172391BE4A2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184-36F2-45CE-A4EF-E298C83D8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C2C3-79FB-4D1E-804D-172391BE4A2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184-36F2-45CE-A4EF-E298C83D8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C2C3-79FB-4D1E-804D-172391BE4A2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184-36F2-45CE-A4EF-E298C83D8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C2C3-79FB-4D1E-804D-172391BE4A2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184-36F2-45CE-A4EF-E298C83D8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C2C3-79FB-4D1E-804D-172391BE4A2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184-36F2-45CE-A4EF-E298C83D8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C2C3-79FB-4D1E-804D-172391BE4A2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184-36F2-45CE-A4EF-E298C83D8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C2C3-79FB-4D1E-804D-172391BE4A2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184-36F2-45CE-A4EF-E298C83D8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C2C3-79FB-4D1E-804D-172391BE4A2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184-36F2-45CE-A4EF-E298C83D8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C2C3-79FB-4D1E-804D-172391BE4A2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184-36F2-45CE-A4EF-E298C83D8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C2C3-79FB-4D1E-804D-172391BE4A2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8184-36F2-45CE-A4EF-E298C83D8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AC2C3-79FB-4D1E-804D-172391BE4A2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28184-36F2-45CE-A4EF-E298C83D88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</a:rPr>
              <a:t>Keyboarding Position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Mrs. </a:t>
            </a:r>
            <a:r>
              <a:rPr lang="en-US" dirty="0" err="1" smtClean="0">
                <a:solidFill>
                  <a:schemeClr val="tx1"/>
                </a:solidFill>
              </a:rPr>
              <a:t>McCallie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Sitting properly when using a keyboard is very important!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266700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Incorrect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Hand/Finger</a:t>
            </a:r>
          </a:p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Position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bertus Extra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0" y="381000"/>
            <a:ext cx="2667000" cy="20621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Correct Fingers curved over home keys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bertus Extra Bold" pitchFamily="34" charset="0"/>
              <a:ea typeface="+mj-ea"/>
              <a:cs typeface="+mj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562600" y="4648200"/>
            <a:ext cx="381000" cy="15240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 keyboarding position allows you to type more accurately and quickly without straining your body!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Trust Me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!</a:t>
            </a:r>
          </a:p>
          <a:p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Try It!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bertus Extra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Images taken by Angela </a:t>
            </a:r>
            <a:r>
              <a:rPr lang="en-US" dirty="0" err="1" smtClean="0"/>
              <a:t>McCallie</a:t>
            </a:r>
            <a:r>
              <a:rPr lang="en-US" dirty="0" smtClean="0"/>
              <a:t> with permission of the following students:</a:t>
            </a:r>
          </a:p>
          <a:p>
            <a:r>
              <a:rPr lang="en-US" dirty="0" smtClean="0"/>
              <a:t>Anya Peterson</a:t>
            </a:r>
          </a:p>
          <a:p>
            <a:r>
              <a:rPr lang="en-US" dirty="0" smtClean="0"/>
              <a:t>Gary Reeves</a:t>
            </a:r>
          </a:p>
          <a:p>
            <a:r>
              <a:rPr lang="en-US" dirty="0" smtClean="0"/>
              <a:t>Jacob Sullivan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266700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Incorrect Keyboarding Position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0" y="381000"/>
            <a:ext cx="266700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Correct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Keyboarding Position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266700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Incorrect</a:t>
            </a:r>
          </a:p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Body</a:t>
            </a:r>
          </a:p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Position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bertus Extra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0" y="381000"/>
            <a:ext cx="2667000" cy="20621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Correct Body Erect</a:t>
            </a:r>
          </a:p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Sitting Back in Chair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bertus Extra Bold" pitchFamily="34" charset="0"/>
              <a:ea typeface="+mj-ea"/>
              <a:cs typeface="+mj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09600" y="3581400"/>
            <a:ext cx="1371600" cy="76200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38200" y="5105400"/>
            <a:ext cx="1524000" cy="1524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266700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Incorrect</a:t>
            </a:r>
          </a:p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Arms</a:t>
            </a:r>
          </a:p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Position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bertus Extra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0" y="381000"/>
            <a:ext cx="2667000" cy="25545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Correct</a:t>
            </a:r>
          </a:p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Arms Parallel to Slant of Keyboard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bertus Extra Bold" pitchFamily="34" charset="0"/>
              <a:ea typeface="+mj-ea"/>
              <a:cs typeface="+mj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410200" y="4876800"/>
            <a:ext cx="1600200" cy="8382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76600" y="990600"/>
            <a:ext cx="1143000" cy="12192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266700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Incorrect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Feet</a:t>
            </a:r>
          </a:p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Position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bertus Extra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0" y="381000"/>
            <a:ext cx="266700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Correct</a:t>
            </a:r>
          </a:p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bertus Extra Bold" pitchFamily="34" charset="0"/>
                <a:ea typeface="+mj-ea"/>
                <a:cs typeface="+mj-cs"/>
              </a:rPr>
              <a:t>Feet on Floor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bertus Extra Bold" pitchFamily="34" charset="0"/>
              <a:ea typeface="+mj-ea"/>
              <a:cs typeface="+mj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743200" y="5181600"/>
            <a:ext cx="1447800" cy="8382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98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Keyboarding Position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Proper keyboarding position allows you to type more accurately and quickly without straining your body!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Keyboarding Position</dc:title>
  <dc:creator>amccallie</dc:creator>
  <cp:lastModifiedBy>amccallie</cp:lastModifiedBy>
  <cp:revision>4</cp:revision>
  <dcterms:created xsi:type="dcterms:W3CDTF">2013-10-01T19:35:00Z</dcterms:created>
  <dcterms:modified xsi:type="dcterms:W3CDTF">2013-10-01T20:09:11Z</dcterms:modified>
</cp:coreProperties>
</file>