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81583B-9540-48C1-96FB-8D5F346DC7E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oyle@gateway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oyle@gateway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Personal/Business </a:t>
            </a:r>
            <a:r>
              <a:rPr lang="en-US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Letter</a:t>
            </a:r>
            <a:endParaRPr lang="en-US" sz="6000" b="1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Keyboarding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295400" y="0"/>
            <a:ext cx="6096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8800" y="13232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</a:rPr>
              <a:t>October 15, 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8800" y="1905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Ms. Luz Ruiz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3707 S. Peachtree Road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Mesquite, TX 75180-3707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28800" y="2667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Dear Ms. Ruiz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28800" y="29718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 am a student at Holton High School.  My teacher has asked me to invite you to make a presentation on how my classmates can lessen the risk of having their identity stolen when using the Internet.</a:t>
            </a:r>
          </a:p>
          <a:p>
            <a:endParaRPr lang="en-US" sz="120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en-US" sz="120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If you want, you can e-mail me at </a:t>
            </a:r>
            <a:r>
              <a:rPr lang="en-US" sz="1200">
                <a:solidFill>
                  <a:schemeClr val="bg1"/>
                </a:solidFill>
                <a:latin typeface="Times New Roman"/>
                <a:ea typeface="Calibri"/>
                <a:cs typeface="Times New Roman"/>
                <a:hlinkClick r:id="rId2"/>
              </a:rPr>
              <a:t>doyle@gateway.com</a:t>
            </a:r>
            <a:r>
              <a:rPr lang="en-US" sz="120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or call me at 432-555-0135 after 3:30 p.m. to discuss this in greater detail.  Thank you.</a:t>
            </a:r>
          </a:p>
          <a:p>
            <a:endParaRPr lang="en-US" sz="120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4191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</a:rPr>
              <a:t>Sincerely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28800" y="4876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Ms. Janet Doyle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828800" y="519326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Enclosure</a:t>
            </a:r>
          </a:p>
        </p:txBody>
      </p:sp>
      <p:grpSp>
        <p:nvGrpSpPr>
          <p:cNvPr id="2091" name="Group 43"/>
          <p:cNvGrpSpPr>
            <a:grpSpLocks/>
          </p:cNvGrpSpPr>
          <p:nvPr/>
        </p:nvGrpSpPr>
        <p:grpSpPr bwMode="auto">
          <a:xfrm>
            <a:off x="2971800" y="1400175"/>
            <a:ext cx="1943100" cy="276225"/>
            <a:chOff x="3096" y="3383"/>
            <a:chExt cx="3060" cy="435"/>
          </a:xfrm>
        </p:grpSpPr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4069" y="3383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93" name="AutoShape 45"/>
            <p:cNvCxnSpPr>
              <a:cxnSpLocks noChangeShapeType="1"/>
            </p:cNvCxnSpPr>
            <p:nvPr/>
          </p:nvCxnSpPr>
          <p:spPr bwMode="auto">
            <a:xfrm flipH="1" flipV="1">
              <a:off x="3096" y="3458"/>
              <a:ext cx="935" cy="1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5" name="TextBox 54"/>
          <p:cNvSpPr txBox="1"/>
          <p:nvPr/>
        </p:nvSpPr>
        <p:spPr>
          <a:xfrm>
            <a:off x="3581400" y="1383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3429000" y="1981200"/>
            <a:ext cx="2590800" cy="276225"/>
            <a:chOff x="3496" y="4474"/>
            <a:chExt cx="2630" cy="435"/>
          </a:xfrm>
        </p:grpSpPr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4039" y="4474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99" name="AutoShape 51"/>
            <p:cNvCxnSpPr>
              <a:cxnSpLocks noChangeShapeType="1"/>
            </p:cNvCxnSpPr>
            <p:nvPr/>
          </p:nvCxnSpPr>
          <p:spPr bwMode="auto">
            <a:xfrm flipH="1">
              <a:off x="3496" y="4663"/>
              <a:ext cx="535" cy="1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9" name="TextBox 58"/>
          <p:cNvSpPr txBox="1"/>
          <p:nvPr/>
        </p:nvSpPr>
        <p:spPr>
          <a:xfrm>
            <a:off x="3962400" y="1916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Letter Address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100" name="Group 52"/>
          <p:cNvGrpSpPr>
            <a:grpSpLocks/>
          </p:cNvGrpSpPr>
          <p:nvPr/>
        </p:nvGrpSpPr>
        <p:grpSpPr bwMode="auto">
          <a:xfrm>
            <a:off x="2819400" y="2590800"/>
            <a:ext cx="1571625" cy="276225"/>
            <a:chOff x="2880" y="5497"/>
            <a:chExt cx="2475" cy="435"/>
          </a:xfrm>
        </p:grpSpPr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3268" y="5497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02" name="AutoShape 54"/>
            <p:cNvCxnSpPr>
              <a:cxnSpLocks noChangeShapeType="1"/>
            </p:cNvCxnSpPr>
            <p:nvPr/>
          </p:nvCxnSpPr>
          <p:spPr bwMode="auto">
            <a:xfrm flipH="1">
              <a:off x="2880" y="5733"/>
              <a:ext cx="382" cy="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4" name="TextBox 63"/>
          <p:cNvSpPr txBox="1"/>
          <p:nvPr/>
        </p:nvSpPr>
        <p:spPr>
          <a:xfrm>
            <a:off x="3048000" y="259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Salutation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5029200" y="2590800"/>
            <a:ext cx="1550988" cy="407988"/>
            <a:chOff x="7851" y="5577"/>
            <a:chExt cx="2442" cy="642"/>
          </a:xfrm>
        </p:grpSpPr>
        <p:sp>
          <p:nvSpPr>
            <p:cNvPr id="2104" name="Text Box 56"/>
            <p:cNvSpPr txBox="1">
              <a:spLocks noChangeArrowheads="1"/>
            </p:cNvSpPr>
            <p:nvPr/>
          </p:nvSpPr>
          <p:spPr bwMode="auto">
            <a:xfrm>
              <a:off x="8206" y="5577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05" name="AutoShape 57"/>
            <p:cNvCxnSpPr>
              <a:cxnSpLocks noChangeShapeType="1"/>
            </p:cNvCxnSpPr>
            <p:nvPr/>
          </p:nvCxnSpPr>
          <p:spPr bwMode="auto">
            <a:xfrm flipH="1">
              <a:off x="7851" y="5801"/>
              <a:ext cx="356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1" name="TextBox 60"/>
          <p:cNvSpPr txBox="1"/>
          <p:nvPr/>
        </p:nvSpPr>
        <p:spPr>
          <a:xfrm>
            <a:off x="5257800" y="2526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Body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2590800" y="5374243"/>
            <a:ext cx="2819400" cy="276225"/>
            <a:chOff x="2590800" y="5667375"/>
            <a:chExt cx="1600200" cy="276225"/>
          </a:xfrm>
        </p:grpSpPr>
        <p:sp>
          <p:nvSpPr>
            <p:cNvPr id="2107" name="Text Box 59"/>
            <p:cNvSpPr txBox="1">
              <a:spLocks noChangeArrowheads="1"/>
            </p:cNvSpPr>
            <p:nvPr/>
          </p:nvSpPr>
          <p:spPr bwMode="auto">
            <a:xfrm>
              <a:off x="2866007" y="5667375"/>
              <a:ext cx="1324993" cy="276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08" name="AutoShape 60"/>
            <p:cNvCxnSpPr>
              <a:cxnSpLocks noChangeShapeType="1"/>
            </p:cNvCxnSpPr>
            <p:nvPr/>
          </p:nvCxnSpPr>
          <p:spPr bwMode="auto">
            <a:xfrm flipH="1" flipV="1">
              <a:off x="2590800" y="5715000"/>
              <a:ext cx="228861" cy="838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8" name="Group 87"/>
          <p:cNvGrpSpPr/>
          <p:nvPr/>
        </p:nvGrpSpPr>
        <p:grpSpPr>
          <a:xfrm>
            <a:off x="2895600" y="4724400"/>
            <a:ext cx="1752600" cy="276225"/>
            <a:chOff x="2895600" y="4724400"/>
            <a:chExt cx="1752600" cy="276225"/>
          </a:xfrm>
        </p:grpSpPr>
        <p:sp>
          <p:nvSpPr>
            <p:cNvPr id="2113" name="Text Box 65"/>
            <p:cNvSpPr txBox="1">
              <a:spLocks noChangeArrowheads="1"/>
            </p:cNvSpPr>
            <p:nvPr/>
          </p:nvSpPr>
          <p:spPr bwMode="auto">
            <a:xfrm>
              <a:off x="3323207" y="4724400"/>
              <a:ext cx="1324993" cy="276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14" name="AutoShape 66"/>
            <p:cNvCxnSpPr>
              <a:cxnSpLocks noChangeShapeType="1"/>
            </p:cNvCxnSpPr>
            <p:nvPr/>
          </p:nvCxnSpPr>
          <p:spPr bwMode="auto">
            <a:xfrm flipH="1">
              <a:off x="2895600" y="4855846"/>
              <a:ext cx="381262" cy="97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2590800" y="4191000"/>
            <a:ext cx="3276600" cy="276225"/>
            <a:chOff x="2407" y="9482"/>
            <a:chExt cx="2633" cy="435"/>
          </a:xfrm>
        </p:grpSpPr>
        <p:sp>
          <p:nvSpPr>
            <p:cNvPr id="2116" name="Text Box 68"/>
            <p:cNvSpPr txBox="1">
              <a:spLocks noChangeArrowheads="1"/>
            </p:cNvSpPr>
            <p:nvPr/>
          </p:nvSpPr>
          <p:spPr bwMode="auto">
            <a:xfrm>
              <a:off x="2953" y="9482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17" name="AutoShape 69"/>
            <p:cNvCxnSpPr>
              <a:cxnSpLocks noChangeShapeType="1"/>
            </p:cNvCxnSpPr>
            <p:nvPr/>
          </p:nvCxnSpPr>
          <p:spPr bwMode="auto">
            <a:xfrm flipH="1" flipV="1">
              <a:off x="2407" y="9682"/>
              <a:ext cx="473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0" name="TextBox 59"/>
          <p:cNvSpPr txBox="1"/>
          <p:nvPr/>
        </p:nvSpPr>
        <p:spPr>
          <a:xfrm>
            <a:off x="3276600" y="4114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Complimentary Close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52800" y="4659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Writer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24200" y="53456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Enclosure </a:t>
            </a:r>
            <a:r>
              <a:rPr lang="en-US" dirty="0" smtClean="0">
                <a:solidFill>
                  <a:schemeClr val="bg1"/>
                </a:solidFill>
              </a:rPr>
              <a:t>Notation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28800" y="914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</a:rPr>
              <a:t>15 E. Palm Street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/>
              </a:rPr>
              <a:t>Carlisle, AR  72024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048000" y="685800"/>
            <a:ext cx="2590800" cy="381000"/>
            <a:chOff x="3048000" y="685800"/>
            <a:chExt cx="2590800" cy="381000"/>
          </a:xfrm>
        </p:grpSpPr>
        <p:sp>
          <p:nvSpPr>
            <p:cNvPr id="50" name="Text Box 44"/>
            <p:cNvSpPr txBox="1">
              <a:spLocks noChangeArrowheads="1"/>
            </p:cNvSpPr>
            <p:nvPr/>
          </p:nvSpPr>
          <p:spPr bwMode="auto">
            <a:xfrm>
              <a:off x="3581400" y="685800"/>
              <a:ext cx="2057400" cy="369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endParaRPr>
            </a:p>
          </p:txBody>
        </p:sp>
        <p:cxnSp>
          <p:nvCxnSpPr>
            <p:cNvPr id="51" name="AutoShape 45"/>
            <p:cNvCxnSpPr>
              <a:cxnSpLocks noChangeShapeType="1"/>
            </p:cNvCxnSpPr>
            <p:nvPr/>
          </p:nvCxnSpPr>
          <p:spPr bwMode="auto">
            <a:xfrm flipH="1">
              <a:off x="3048000" y="828041"/>
              <a:ext cx="517526" cy="2387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6" name="TextBox 55"/>
          <p:cNvSpPr txBox="1"/>
          <p:nvPr/>
        </p:nvSpPr>
        <p:spPr>
          <a:xfrm>
            <a:off x="3657600" y="685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DEE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9" grpId="0"/>
      <p:bldP spid="64" grpId="0"/>
      <p:bldP spid="61" grpId="0"/>
      <p:bldP spid="60" grpId="0"/>
      <p:bldP spid="63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52800" y="0"/>
            <a:ext cx="57912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61238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</a:rPr>
              <a:t>October 15, 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" y="3962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Ms. Luz Ruiz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3707 S. Peachtree Road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Mesquite, TX 75180-3707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4800" y="5257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Dear Ms. Ruiz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4800" y="457200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 am a student at Holton High School.  My teacher has asked me to invite you to make a presentation on how my classmates can lessen the risk of having their identity stolen when using the Internet.</a:t>
            </a:r>
          </a:p>
          <a:p>
            <a:endParaRPr lang="en-US" sz="12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If you want, you can e-mail me at </a:t>
            </a:r>
            <a:r>
              <a:rPr lang="en-US" sz="12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  <a:hlinkClick r:id="rId2"/>
              </a:rPr>
              <a:t>doyle@gateway.com</a:t>
            </a:r>
            <a:r>
              <a:rPr lang="en-US" sz="12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or call me at 432-555-0135 after 3:30 p.m. to discuss this in greater detail.  Thank you.</a:t>
            </a:r>
          </a:p>
          <a:p>
            <a:endParaRPr lang="en-US" sz="12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3505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</a:rPr>
              <a:t>Sincerely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800" y="4876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Ms. Janet Doyle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4800" y="5666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Enclosure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819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</a:rPr>
              <a:t>15 E. Palm Street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/>
              </a:rPr>
              <a:t>Carlisle, AR  72024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4 0.00972 C 0.08143 0.01134 0.08889 0.01574 0.09931 0.01851 C 0.14375 0.04305 0.19254 0.06041 0.23195 0.09398 C 0.2474 0.10694 0.2632 0.12129 0.27552 0.13796 C 0.27743 0.14051 0.27917 0.14328 0.28125 0.1456 C 0.28455 0.14953 0.2915 0.15694 0.2915 0.15717 C 0.29341 0.16574 0.30087 0.17546 0.30521 0.18333 C 0.31181 0.1949 0.31563 0.20763 0.32361 0.21851 C 0.33021 0.23981 0.34653 0.25509 0.3625 0.26759 C 0.37014 0.27361 0.37691 0.28078 0.38646 0.28263 C 0.40157 0.29074 0.41754 0.29513 0.43334 0.30023 C 0.43907 0.30208 0.4448 0.30439 0.45052 0.30532 C 0.45677 0.30625 0.46893 0.30787 0.46893 0.3081 C 0.49688 0.31666 0.52414 0.31088 0.55382 0.31041 C 0.56441 0.30856 0.57361 0.30578 0.58316 0.30416 C 0.59202 0.30092 0.6007 0.29814 0.6099 0.29652 C 0.61823 0.29328 0.62674 0.29051 0.63351 0.28634 C 0.64098 0.28217 0.64549 0.27662 0.65313 0.27268 C 0.65712 0.26551 0.66285 0.25972 0.66806 0.25254 C 0.67552 0.23912 0.6823 0.22546 0.68872 0.21088 C 0.6915 0.19722 0.70052 0.18472 0.70591 0.17199 C 0.71407 0.15301 0.71945 0.1324 0.72657 0.11296 C 0.72882 0.08981 0.73299 0.06713 0.73473 0.04375 C 0.73403 0.0199 0.7342 -0.00417 0.73334 -0.02801 C 0.73334 -0.03033 0.73143 -0.03218 0.73091 -0.03426 C 0.72813 -0.04723 0.72431 -0.05695 0.71962 -0.06945 C 0.71407 -0.08519 0.70539 -0.09514 0.6967 -0.10857 C 0.68473 -0.12662 0.67535 -0.13866 0.66059 -0.15371 C 0.65417 -0.16065 0.64566 -0.16574 0.63924 -0.17269 C 0.63594 -0.17639 0.63351 -0.17987 0.62934 -0.18149 C 0.62344 -0.19074 0.60868 -0.19769 0.60052 -0.20533 C 0.59497 -0.21019 0.58577 -0.22338 0.57986 -0.22547 C 0.57639 -0.23102 0.57136 -0.23426 0.56736 -0.23936 C 0.5566 -0.25278 0.54184 -0.26528 0.52726 -0.27338 C 0.52587 -0.27408 0.52414 -0.27408 0.52275 -0.27454 C 0.52118 -0.275 0.52049 -0.27524 0.51927 -0.27593 C 0.5066 -0.28264 0.51823 -0.27686 0.50938 -0.28218 C 0.5066 -0.28449 0.49861 -0.28704 0.49861 -0.28681 C 0.49167 -0.29167 0.4849 -0.29537 0.47709 -0.29723 C 0.46945 -0.30278 0.46007 -0.30487 0.45174 -0.30857 C 0.44323 -0.31227 0.42622 -0.32037 0.41736 -0.32107 C 0.39653 -0.32246 0.39306 -0.32246 0.37865 -0.32246 " pathEditMode="relative" rAng="0" ptsTypes="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13 -0.02291 C 0.05399 -0.02546 0.05104 -0.02361 0.05746 -0.02916 C 0.0585 -0.03009 0.06041 -0.03171 0.06041 -0.03148 C 0.06857 -0.04768 0.05677 -0.02384 0.06319 -0.03935 C 0.0658 -0.0456 0.06944 -0.05115 0.07257 -0.05694 C 0.075 -0.06134 0.07673 -0.06736 0.07916 -0.07199 C 0.08229 -0.07824 0.08385 -0.08541 0.08767 -0.09097 C 0.09097 -0.10231 0.08906 -0.09791 0.09253 -0.10463 C 0.09427 -0.11203 0.09548 -0.1162 0.09913 -0.12222 C 0.10139 -0.13518 0.10468 -0.14814 0.10659 -0.16134 C 0.10816 -0.18819 0.10989 -0.21504 0.11128 -0.24189 C 0.11076 -0.27662 0.10989 -0.30949 0.10659 -0.34375 C 0.10694 -0.38634 0.10191 -0.45648 0.1151 -0.50347 C 0.11684 -0.52129 0.12396 -0.53958 0.13211 -0.5537 C 0.13402 -0.5625 0.1401 -0.56435 0.14531 -0.56875 C 0.14791 -0.56851 0.16284 -0.56851 0.16892 -0.56643 C 0.17708 -0.56365 0.18541 -0.55995 0.1934 -0.55625 C 0.19757 -0.55439 0.20034 -0.55138 0.20468 -0.55 C 0.21371 -0.54166 0.22482 -0.53564 0.23489 -0.52986 C 0.24045 -0.52662 0.24427 -0.52175 0.25 -0.51967 C 0.25468 -0.51574 0.25781 -0.51134 0.26319 -0.50972 C 0.26666 -0.50509 0.26979 -0.503 0.27448 -0.50092 C 0.27934 -0.4956 0.29045 -0.48518 0.29618 -0.48333 C 0.30642 -0.47407 0.3217 -0.46504 0.33402 -0.46203 C 0.34357 -0.45532 0.35555 -0.45069 0.36597 -0.44675 C 0.37257 -0.44421 0.37968 -0.44351 0.38576 -0.43935 C 0.39271 -0.43449 0.39913 -0.43356 0.40659 -0.43055 C 0.41875 -0.42592 0.43073 -0.41921 0.4434 -0.41666 C 0.45086 -0.41342 0.4592 -0.41041 0.46701 -0.40902 C 0.47274 -0.4081 0.48402 -0.40648 0.48402 -0.40625 C 0.49184 -0.40694 0.49965 -0.40694 0.50746 -0.40787 C 0.51267 -0.40856 0.51597 -0.41273 0.52083 -0.41412 C 0.52986 -0.42245 0.54149 -0.42615 0.55086 -0.43425 C 0.55885 -0.4412 0.56597 -0.44861 0.57361 -0.45555 C 0.5809 -0.46226 0.58941 -0.46782 0.59618 -0.47569 C 0.6026 -0.48333 0.61684 -0.50231 0.61979 -0.51342 C 0.621 -0.51782 0.6217 -0.52106 0.62361 -0.52476 C 0.62448 -0.53078 0.62621 -0.53541 0.62743 -0.5412 C 0.62847 -0.55717 0.62916 -0.5706 0.62257 -0.58402 C 0.62135 -0.5905 0.61909 -0.5949 0.61597 -0.60023 C 0.61389 -0.60949 0.60902 -0.61782 0.60468 -0.62546 C 0.59774 -0.63796 0.59132 -0.653 0.58211 -0.66319 C 0.56632 -0.68032 0.54826 -0.69375 0.53021 -0.70601 C 0.51649 -0.7155 0.50225 -0.7287 0.4868 -0.7324 C 0.47708 -0.73773 0.46684 -0.74074 0.45659 -0.74375 C 0.44618 -0.74699 0.43524 -0.75416 0.42448 -0.75509 C 0.40764 -0.75648 0.4151 -0.75555 0.40191 -0.75763 C 0.39652 -0.75717 0.39114 -0.75694 0.38576 -0.75625 C 0.38298 -0.75578 0.38107 -0.7537 0.3783 -0.7537 " pathEditMode="relative" rAng="0" ptsTypes="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4 -0.01482 C 0.11754 -0.01019 0.12639 -0.00371 0.13577 0.00046 C 0.14063 0.00254 0.14514 0.00254 0.14983 0.00532 C 0.15209 0.00671 0.154 0.00926 0.15643 0.01042 C 0.1658 0.01528 0.17743 0.01829 0.1875 0.02037 C 0.19653 0.025 0.18855 0.02153 0.20174 0.0243 C 0.21164 0.02639 0.22084 0.03241 0.23091 0.03426 C 0.2448 0.03935 0.25851 0.04676 0.27257 0.05069 C 0.28004 0.05602 0.29063 0.05949 0.29896 0.06204 C 0.30348 0.06342 0.30018 0.06319 0.30556 0.06574 C 0.31111 0.06852 0.31754 0.0706 0.32344 0.07199 C 0.32848 0.07616 0.33386 0.07847 0.33941 0.08079 C 0.34601 0.08657 0.34289 0.08495 0.34792 0.08704 C 0.35157 0.09004 0.35105 0.09282 0.35452 0.09606 C 0.35573 0.10023 0.35747 0.10463 0.3592 0.10856 C 0.36042 0.11111 0.36181 0.11342 0.36302 0.11597 C 0.36372 0.11736 0.36493 0.11991 0.36493 0.12014 C 0.36667 0.13055 0.36684 0.14444 0.37153 0.1537 C 0.37379 0.16458 0.37205 0.16018 0.37622 0.16759 C 0.37726 0.1743 0.38195 0.18657 0.38195 0.1868 C 0.3842 0.19977 0.39341 0.21736 0.40174 0.22546 C 0.404 0.23032 0.40625 0.23356 0.41025 0.23565 C 0.41389 0.23935 0.4165 0.24236 0.42066 0.24444 C 0.42309 0.2493 0.42969 0.25254 0.43386 0.25579 C 0.44549 0.26458 0.45677 0.27546 0.46962 0.28079 C 0.47361 0.28426 0.47743 0.28565 0.48195 0.28704 C 0.48907 0.29352 0.50191 0.2956 0.51025 0.29722 C 0.52622 0.30046 0.54028 0.30602 0.55643 0.30717 C 0.58577 0.30648 0.60625 0.30532 0.63282 0.29977 C 0.64566 0.29375 0.65886 0.28773 0.67066 0.27824 C 0.67726 0.27292 0.68247 0.26551 0.68855 0.25949 C 0.69809 0.25 0.68525 0.26759 0.69792 0.25069 C 0.7066 0.23912 0.71111 0.22407 0.71875 0.21157 C 0.72084 0.20324 0.72448 0.19699 0.72726 0.18912 C 0.73004 0.18125 0.73177 0.17292 0.73473 0.16504 C 0.73716 0.15069 0.74063 0.13634 0.74427 0.12245 C 0.74566 0.10926 0.74896 0.09653 0.75087 0.08333 C 0.75521 0.05208 0.75886 0.02037 0.76216 -0.01088 C 0.7632 -0.03565 0.7658 -0.07523 0.75747 -0.09908 C 0.74948 -0.12176 0.74271 -0.14954 0.73091 -0.16945 C 0.72032 -0.18727 0.70886 -0.20602 0.69601 -0.22107 C 0.69462 -0.22269 0.69289 -0.22338 0.69132 -0.22477 C 0.68976 -0.22639 0.6882 -0.22801 0.68664 -0.22986 C 0.67882 -0.23958 0.6717 -0.24838 0.66216 -0.25509 C 0.65799 -0.2632 0.66302 -0.25509 0.65643 -0.25996 C 0.65209 -0.2632 0.64844 -0.26921 0.64427 -0.27269 C 0.64115 -0.27546 0.63768 -0.27732 0.63473 -0.28009 C 0.61598 -0.29769 0.59445 -0.30972 0.57344 -0.32176 C 0.56337 -0.32755 0.5533 -0.33519 0.54236 -0.33796 C 0.53577 -0.34236 0.53091 -0.3456 0.52344 -0.34676 C 0.51042 -0.35324 0.49636 -0.35533 0.48282 -0.3581 C 0.45052 -0.35718 0.41789 -0.3507 0.38577 -0.3507 " pathEditMode="relative" rAng="0" ptsTypes="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0.00763 C 0.05556 0.00625 0.079 0.00231 0.10556 0.00138 C 0.1066 0.00092 0.10747 0.00023 0.10851 4.44444E-6 C 0.11094 -0.0007 0.11355 -0.00024 0.11598 -0.00116 C 0.11719 -0.00162 0.11789 -0.00325 0.11893 -0.00371 C 0.12049 -0.0044 0.12205 -0.00463 0.12361 -0.0051 C 0.13733 -0.01389 0.15382 -0.01598 0.16702 -0.02639 C 0.17344 -0.03149 0.17882 -0.03658 0.18577 -0.04028 C 0.19098 -0.04676 0.19705 -0.04862 0.20278 -0.05394 C 0.2092 -0.05973 0.21511 -0.06644 0.22257 -0.06922 C 0.22813 -0.07616 0.2382 -0.08033 0.24532 -0.08426 C 0.24966 -0.09005 0.25591 -0.09005 0.26129 -0.09422 C 0.27188 -0.10232 0.28334 -0.11065 0.29532 -0.11436 C 0.29757 -0.11598 0.29948 -0.11806 0.30191 -0.11945 C 0.3033 -0.12037 0.30521 -0.11968 0.3066 -0.12061 C 0.30973 -0.12246 0.31198 -0.12616 0.31511 -0.12825 C 0.3217 -0.13264 0.32813 -0.13774 0.3349 -0.14213 C 0.33959 -0.15116 0.35122 -0.15463 0.35747 -0.16482 C 0.35903 -0.16737 0.36632 -0.17825 0.36789 -0.18357 C 0.37032 -0.19213 0.37379 -0.20348 0.37726 -0.21135 C 0.37813 -0.21922 0.37934 -0.22524 0.38108 -0.23264 C 0.38247 -0.24676 0.3849 -0.26204 0.38872 -0.27547 C 0.38976 -0.28565 0.3908 -0.29537 0.3915 -0.30556 C 0.39115 -0.34514 0.39514 -0.37385 0.38577 -0.40741 C 0.38473 -0.4176 0.3849 -0.4132 0.3849 -0.42014 " pathEditMode="relative" rAng="0" ptsTypes="ffffffffffffffffffffffffA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6 0.03542 C 0.18975 0.03704 0.2 0.04098 0.21024 0.04491 C 0.22118 0.04885 0.23333 0.04977 0.24444 0.0507 C 0.26041 0.05047 0.27639 0.05047 0.29218 0.04977 C 0.29826 0.04954 0.30434 0.04653 0.31007 0.04491 C 0.321 0.0419 0.33211 0.04005 0.34305 0.03774 C 0.36354 0.02593 0.40086 0.02431 0.42326 0.02246 C 0.43559 0.02037 0.44722 0.01852 0.45955 0.0176 C 0.46875 0.01621 0.47708 0.01343 0.48646 0.01181 C 0.4908 0.01019 0.49566 0.00996 0.49913 0.00695 C 0.50052 0.00579 0.50156 0.0044 0.50312 0.00348 C 0.50677 0.00162 0.51076 0.00139 0.51458 -0.00023 C 0.52309 -0.0037 0.53125 -0.00879 0.53975 -0.01203 C 0.55555 -0.01782 0.57274 -0.02176 0.58941 -0.02384 C 0.5901 -0.02384 0.61093 -0.02384 0.6184 -0.02152 C 0.63298 -0.01666 0.6467 -0.00648 0.66111 -0.00254 C 0.6651 -0.00023 0.66823 0.00209 0.67257 0.00348 C 0.67656 0.00787 0.68125 0.00949 0.68507 0.01389 C 0.69288 0.02292 0.6842 0.01551 0.69132 0.02107 C 0.69271 0.02616 0.6993 0.03635 0.70277 0.04005 C 0.70347 0.04167 0.70416 0.04329 0.70486 0.04491 C 0.7059 0.04676 0.70711 0.04792 0.70798 0.04977 C 0.7085 0.0507 0.7085 0.05209 0.70885 0.05324 C 0.70955 0.05486 0.71024 0.05649 0.71093 0.05811 C 0.71232 0.06042 0.71527 0.06505 0.71527 0.06528 C 0.71666 0.07246 0.72014 0.07917 0.72257 0.08635 C 0.72205 0.10371 0.72222 0.12107 0.72135 0.13843 C 0.72118 0.14074 0.71944 0.14561 0.71944 0.14584 C 0.71666 0.1669 0.70764 0.1882 0.69739 0.20602 C 0.69496 0.21528 0.68194 0.23658 0.67569 0.24399 C 0.67413 0.24561 0.67205 0.24676 0.67048 0.24838 C 0.66389 0.25556 0.65764 0.26505 0.64861 0.26852 C 0.64583 0.27176 0.64027 0.27662 0.63628 0.27801 C 0.63038 0.28287 0.62725 0.28519 0.62048 0.2875 C 0.60937 0.29746 0.58646 0.31019 0.57274 0.31366 C 0.56684 0.31852 0.5592 0.31968 0.55208 0.32084 C 0.54305 0.32431 0.53524 0.32593 0.52604 0.32662 C 0.50382 0.33264 0.48038 0.33311 0.45746 0.33403 C 0.44566 0.33357 0.43402 0.33334 0.42205 0.33264 C 0.41371 0.33218 0.40468 0.32871 0.39635 0.32778 C 0.38941 0.32616 0.39357 0.32662 0.38368 0.32662 " pathEditMode="relative" rAng="0" ptsTypes="ffffffffffffffffffffffffffffffffffffffff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0.03819 C -0.00451 0.03866 0.00156 0.03866 0.00747 0.03935 C 0.01354 0.04005 0.01875 0.04375 0.02535 0.04444 C 0.0434 0.05139 0.06059 0.06227 0.07917 0.06713 C 0.09392 0.07523 0.10903 0.08148 0.12344 0.09097 C 0.12639 0.09282 0.12917 0.09491 0.13194 0.09722 C 0.1342 0.09907 0.13611 0.10208 0.13854 0.1037 C 0.14097 0.10532 0.14375 0.10579 0.14618 0.10741 C 0.15503 0.11296 0.16372 0.12106 0.17153 0.1287 C 0.17986 0.13681 0.20052 0.15185 0.20642 0.16157 C 0.21302 0.17245 0.22066 0.18287 0.22813 0.19282 C 0.22951 0.19468 0.23003 0.19722 0.23108 0.19931 C 0.23264 0.20255 0.23507 0.20486 0.23663 0.2081 C 0.24115 0.2169 0.24323 0.22616 0.24618 0.23565 C 0.25642 0.26921 0.26771 0.29838 0.28576 0.32616 C 0.28889 0.33079 0.29045 0.33495 0.29427 0.33889 C 0.29549 0.34398 0.30503 0.35787 0.30938 0.36157 C 0.31389 0.37083 0.31128 0.36713 0.31684 0.37269 C 0.32135 0.38171 0.31563 0.37153 0.32257 0.37917 C 0.32344 0.38009 0.32378 0.38171 0.32448 0.38287 C 0.32535 0.38426 0.32622 0.38542 0.32726 0.38657 C 0.33472 0.39421 0.34566 0.40301 0.35451 0.40671 C 0.35781 0.40949 0.36024 0.41042 0.36406 0.41181 C 0.3717 0.41875 0.38333 0.42106 0.39236 0.42315 C 0.39826 0.42708 0.40556 0.42801 0.41215 0.4294 C 0.43802 0.42847 0.44184 0.43542 0.45642 0.4206 C 0.45799 0.41528 0.46059 0.4125 0.46302 0.4081 C 0.46875 0.39722 0.47205 0.38472 0.47622 0.37269 C 0.47708 0.36644 0.4783 0.36019 0.47917 0.35394 C 0.47847 0.32708 0.47865 0.30116 0.46684 0.27847 C 0.46181 0.25833 0.45399 0.22986 0.43767 0.22176 C 0.43212 0.21481 0.41875 0.20741 0.41128 0.20556 C 0.40451 0.19861 0.39167 0.19606 0.38299 0.19282 C 0.37951 0.19329 0.37257 0.19421 0.37257 0.19444 " pathEditMode="relative" rAng="0" ptsTypes="fffffffffffffffffffffffffffffffffA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 C -0.03212 -0.01551 -0.02934 -0.02824 -0.02483 -0.04282 C -0.02257 -0.05023 -0.02257 -0.05903 -0.02101 -0.06667 C -0.01736 -0.08495 -0.00747 -0.1 -0.00017 -0.11574 C 0.00052 -0.11736 0.00069 -0.11944 0.00156 -0.12083 C 0.00642 -0.12894 0.01337 -0.13449 0.01858 -0.14213 C 0.0309 -0.16019 0.04236 -0.17894 0.05538 -0.1963 C 0.0658 -0.21019 0.07813 -0.22176 0.09028 -0.23287 C 0.09653 -0.23843 0.10243 -0.24583 0.1092 -0.25046 C 0.11753 -0.25625 0.11042 -0.24931 0.11962 -0.25671 C 0.12934 -0.26435 0.13872 -0.27338 0.14878 -0.28056 C 0.15434 -0.28449 0.15799 -0.28912 0.16389 -0.2919 C 0.17153 -0.29931 0.17934 -0.30278 0.1875 -0.30833 C 0.20608 -0.3206 0.22604 -0.33009 0.24601 -0.33727 C 0.25156 -0.34236 0.25903 -0.34097 0.2658 -0.34213 C 0.28142 -0.34144 0.28802 -0.3412 0.30069 -0.33727 C 0.3059 -0.3338 0.31128 -0.3331 0.31667 -0.33079 C 0.32413 -0.32755 0.33073 -0.32199 0.33837 -0.31968 C 0.34948 -0.31227 0.35955 -0.3037 0.36962 -0.29444 C 0.375 -0.28958 0.38125 -0.28565 0.38663 -0.28056 C 0.39219 -0.27523 0.39774 -0.26829 0.40451 -0.26551 C 0.40955 -0.2588 0.41528 -0.25301 0.42049 -0.24653 C 0.42274 -0.24375 0.42708 -0.23773 0.42708 -0.2375 C 0.42882 -0.23148 0.43281 -0.22685 0.43559 -0.22153 C 0.44149 -0.21065 0.44497 -0.19745 0.45069 -0.18634 C 0.45295 -0.17639 0.4592 -0.16134 0.46302 -0.15231 C 0.46788 -0.14097 0.4684 -0.12755 0.47431 -0.11713 C 0.47552 -0.10995 0.47743 -0.10347 0.48003 -0.09699 C 0.48038 -0.09491 0.48038 -0.09282 0.4809 -0.09074 C 0.48142 -0.08889 0.48247 -0.0875 0.48281 -0.08565 C 0.4842 -0.07731 0.48403 -0.06875 0.48472 -0.06042 C 0.48351 -0.0463 0.48108 -0.03565 0.47517 -0.02407 C 0.47309 -0.01458 0.46719 -0.00764 0.46389 0.00116 C 0.45816 0.01644 0.45087 0.03102 0.44132 0.04259 C 0.43681 0.04815 0.43559 0.05162 0.43003 0.05394 C 0.42535 0.0581 0.42292 0.06111 0.41771 0.06273 C 0.41233 0.07014 0.4033 0.07199 0.39601 0.07546 C 0.39444 0.07616 0.3908 0.07755 0.38941 0.07801 C 0.38785 0.07847 0.38472 0.07917 0.38472 0.0794 " pathEditMode="relative" rAng="0" ptsTypes="ffffffffffffffffffffffffffffffffffffffA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32 C 0.0033 -0.00996 0.00903 -0.00371 0.01146 0.00069 C 0.01736 0.01065 0.0125 0.00578 0.01806 0.01065 C 0.01875 0.01227 0.0191 0.01435 0.01997 0.01574 C 0.02066 0.0169 0.02205 0.01713 0.02275 0.01828 C 0.02327 0.01921 0.02309 0.02083 0.02361 0.02199 C 0.02761 0.03078 0.02674 0.0294 0.03125 0.03333 C 0.03403 0.03866 0.03924 0.04606 0.04341 0.04953 C 0.04948 0.06203 0.06059 0.06967 0.06997 0.07731 C 0.07188 0.07893 0.07396 0.08032 0.07552 0.08241 C 0.07639 0.08356 0.07726 0.08518 0.0783 0.08611 C 0.08247 0.09004 0.08108 0.0875 0.0849 0.08981 C 0.0948 0.0956 0.10452 0.10116 0.11511 0.1037 C 0.1198 0.10602 0.12257 0.10879 0.12743 0.10995 C 0.13941 0.11597 0.15348 0.11944 0.16615 0.12129 C 0.17535 0.12453 0.18577 0.12592 0.19532 0.12754 C 0.23056 0.12708 0.2658 0.12708 0.30105 0.12639 C 0.30695 0.12616 0.31146 0.1243 0.31702 0.12268 C 0.3198 0.12199 0.32552 0.12014 0.32552 0.12037 C 0.33264 0.11366 0.34098 0.10879 0.34827 0.10254 C 0.35712 0.09491 0.36441 0.08009 0.3717 0.06967 C 0.37379 0.0625 0.3783 0.05671 0.38021 0.04953 C 0.38143 0.04537 0.38212 0.04213 0.38403 0.03842 C 0.38577 0.03032 0.38785 0.02708 0.38785 0.0169 " pathEditMode="relative" rAng="0" ptsTypes="fffffffffffffffffffffffA">
                                      <p:cBhvr>
                                        <p:cTn id="3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2" grpId="0"/>
      <p:bldP spid="43" grpId="0"/>
      <p:bldP spid="44" grpId="0"/>
      <p:bldP spid="47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167</TotalTime>
  <Words>223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Personal/Business Letter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Letter</dc:title>
  <dc:creator>amccallie</dc:creator>
  <cp:lastModifiedBy>amccallie</cp:lastModifiedBy>
  <cp:revision>18</cp:revision>
  <dcterms:created xsi:type="dcterms:W3CDTF">2013-06-26T04:26:38Z</dcterms:created>
  <dcterms:modified xsi:type="dcterms:W3CDTF">2014-04-16T16:46:12Z</dcterms:modified>
</cp:coreProperties>
</file>