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81583B-9540-48C1-96FB-8D5F346DC7EA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15D2838-F0E2-4483-9420-7C22FC8A5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583B-9540-48C1-96FB-8D5F346DC7EA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D2838-F0E2-4483-9420-7C22FC8A5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583B-9540-48C1-96FB-8D5F346DC7EA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D2838-F0E2-4483-9420-7C22FC8A5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81583B-9540-48C1-96FB-8D5F346DC7EA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D2838-F0E2-4483-9420-7C22FC8A5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81583B-9540-48C1-96FB-8D5F346DC7EA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15D2838-F0E2-4483-9420-7C22FC8A5FC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81583B-9540-48C1-96FB-8D5F346DC7EA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15D2838-F0E2-4483-9420-7C22FC8A5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81583B-9540-48C1-96FB-8D5F346DC7EA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15D2838-F0E2-4483-9420-7C22FC8A5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583B-9540-48C1-96FB-8D5F346DC7EA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D2838-F0E2-4483-9420-7C22FC8A5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81583B-9540-48C1-96FB-8D5F346DC7EA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15D2838-F0E2-4483-9420-7C22FC8A5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81583B-9540-48C1-96FB-8D5F346DC7EA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15D2838-F0E2-4483-9420-7C22FC8A5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81583B-9540-48C1-96FB-8D5F346DC7EA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15D2838-F0E2-4483-9420-7C22FC8A5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81583B-9540-48C1-96FB-8D5F346DC7EA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15D2838-F0E2-4483-9420-7C22FC8A5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doyle@gateway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doyle@gateway.co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smtClean="0"/>
              <a:t>Business Letter</a:t>
            </a:r>
            <a:endParaRPr lang="en-US" sz="60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smtClean="0"/>
              <a:t>Keyboarding</a:t>
            </a:r>
            <a:endParaRPr lang="en-US" sz="4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1295400" y="0"/>
            <a:ext cx="6096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828800" y="1323201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solidFill>
                  <a:schemeClr val="bg1"/>
                </a:solidFill>
                <a:latin typeface="Times New Roman"/>
                <a:ea typeface="Calibri"/>
              </a:rPr>
              <a:t>October 15, 2012</a:t>
            </a:r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828800" y="19050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Ms. Luz Ruiz</a:t>
            </a:r>
          </a:p>
          <a:p>
            <a:r>
              <a:rPr lang="en-US" sz="120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3707 S. Peachtree Road</a:t>
            </a:r>
          </a:p>
          <a:p>
            <a:r>
              <a:rPr lang="en-US" sz="120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Mesquite, TX 75180-3707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828800" y="26670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Dear Ms. Ruiz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828800" y="2971800"/>
            <a:ext cx="487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I am a student at Holton High School.  My teacher has asked me to invite you to make a presentation on how my classmates can lessen the risk of having their identity stolen when using the Internet.</a:t>
            </a:r>
          </a:p>
          <a:p>
            <a:endParaRPr lang="en-US" sz="1200">
              <a:solidFill>
                <a:schemeClr val="bg1"/>
              </a:solidFill>
              <a:latin typeface="Times New Roman"/>
              <a:ea typeface="Calibri"/>
              <a:cs typeface="Times New Roman"/>
            </a:endParaRPr>
          </a:p>
          <a:p>
            <a:r>
              <a:rPr lang="en-US" sz="120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If you want, you can e-mail me at </a:t>
            </a:r>
            <a:r>
              <a:rPr lang="en-US" sz="1200">
                <a:solidFill>
                  <a:schemeClr val="bg1"/>
                </a:solidFill>
                <a:latin typeface="Times New Roman"/>
                <a:ea typeface="Calibri"/>
                <a:cs typeface="Times New Roman"/>
                <a:hlinkClick r:id="rId2"/>
              </a:rPr>
              <a:t>doyle@gateway.com</a:t>
            </a:r>
            <a:r>
              <a:rPr lang="en-US" sz="120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or call me at 432-555-0135 after 3:30 p.m. to discuss this in greater detail.  Thank you.</a:t>
            </a:r>
          </a:p>
          <a:p>
            <a:endParaRPr lang="en-US" sz="1200">
              <a:solidFill>
                <a:schemeClr val="bg1"/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828800" y="41910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solidFill>
                  <a:schemeClr val="bg1"/>
                </a:solidFill>
                <a:latin typeface="Times New Roman"/>
                <a:ea typeface="Calibri"/>
              </a:rPr>
              <a:t>Sincerely</a:t>
            </a:r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828800" y="48768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Ms. Janet Doyle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828800" y="51816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xx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828800" y="54864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Enclosure</a:t>
            </a:r>
          </a:p>
        </p:txBody>
      </p:sp>
      <p:grpSp>
        <p:nvGrpSpPr>
          <p:cNvPr id="2091" name="Group 43"/>
          <p:cNvGrpSpPr>
            <a:grpSpLocks/>
          </p:cNvGrpSpPr>
          <p:nvPr/>
        </p:nvGrpSpPr>
        <p:grpSpPr bwMode="auto">
          <a:xfrm>
            <a:off x="3048000" y="1295400"/>
            <a:ext cx="1866900" cy="276225"/>
            <a:chOff x="3216" y="3383"/>
            <a:chExt cx="2940" cy="435"/>
          </a:xfrm>
        </p:grpSpPr>
        <p:sp>
          <p:nvSpPr>
            <p:cNvPr id="2092" name="Text Box 44"/>
            <p:cNvSpPr txBox="1">
              <a:spLocks noChangeArrowheads="1"/>
            </p:cNvSpPr>
            <p:nvPr/>
          </p:nvSpPr>
          <p:spPr bwMode="auto">
            <a:xfrm>
              <a:off x="4069" y="3383"/>
              <a:ext cx="2087" cy="4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093" name="AutoShape 45"/>
            <p:cNvCxnSpPr>
              <a:cxnSpLocks noChangeShapeType="1"/>
            </p:cNvCxnSpPr>
            <p:nvPr/>
          </p:nvCxnSpPr>
          <p:spPr bwMode="auto">
            <a:xfrm flipH="1" flipV="1">
              <a:off x="3216" y="3586"/>
              <a:ext cx="815" cy="2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55" name="TextBox 54"/>
          <p:cNvSpPr txBox="1"/>
          <p:nvPr/>
        </p:nvSpPr>
        <p:spPr>
          <a:xfrm>
            <a:off x="3581400" y="12308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Date</a:t>
            </a:r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2097" name="Group 49"/>
          <p:cNvGrpSpPr>
            <a:grpSpLocks/>
          </p:cNvGrpSpPr>
          <p:nvPr/>
        </p:nvGrpSpPr>
        <p:grpSpPr bwMode="auto">
          <a:xfrm>
            <a:off x="3429000" y="1981200"/>
            <a:ext cx="2590800" cy="276225"/>
            <a:chOff x="3496" y="4474"/>
            <a:chExt cx="2630" cy="435"/>
          </a:xfrm>
        </p:grpSpPr>
        <p:sp>
          <p:nvSpPr>
            <p:cNvPr id="2098" name="Text Box 50"/>
            <p:cNvSpPr txBox="1">
              <a:spLocks noChangeArrowheads="1"/>
            </p:cNvSpPr>
            <p:nvPr/>
          </p:nvSpPr>
          <p:spPr bwMode="auto">
            <a:xfrm>
              <a:off x="4039" y="4474"/>
              <a:ext cx="2087" cy="4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099" name="AutoShape 51"/>
            <p:cNvCxnSpPr>
              <a:cxnSpLocks noChangeShapeType="1"/>
            </p:cNvCxnSpPr>
            <p:nvPr/>
          </p:nvCxnSpPr>
          <p:spPr bwMode="auto">
            <a:xfrm flipH="1">
              <a:off x="3496" y="4663"/>
              <a:ext cx="535" cy="19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59" name="TextBox 58"/>
          <p:cNvSpPr txBox="1"/>
          <p:nvPr/>
        </p:nvSpPr>
        <p:spPr>
          <a:xfrm>
            <a:off x="3962400" y="191666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Letter Address</a:t>
            </a:r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2100" name="Group 52"/>
          <p:cNvGrpSpPr>
            <a:grpSpLocks/>
          </p:cNvGrpSpPr>
          <p:nvPr/>
        </p:nvGrpSpPr>
        <p:grpSpPr bwMode="auto">
          <a:xfrm>
            <a:off x="2819400" y="2590800"/>
            <a:ext cx="1571625" cy="276225"/>
            <a:chOff x="2880" y="5497"/>
            <a:chExt cx="2475" cy="435"/>
          </a:xfrm>
        </p:grpSpPr>
        <p:sp>
          <p:nvSpPr>
            <p:cNvPr id="2101" name="Text Box 53"/>
            <p:cNvSpPr txBox="1">
              <a:spLocks noChangeArrowheads="1"/>
            </p:cNvSpPr>
            <p:nvPr/>
          </p:nvSpPr>
          <p:spPr bwMode="auto">
            <a:xfrm>
              <a:off x="3268" y="5497"/>
              <a:ext cx="2087" cy="4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102" name="AutoShape 54"/>
            <p:cNvCxnSpPr>
              <a:cxnSpLocks noChangeShapeType="1"/>
            </p:cNvCxnSpPr>
            <p:nvPr/>
          </p:nvCxnSpPr>
          <p:spPr bwMode="auto">
            <a:xfrm flipH="1">
              <a:off x="2880" y="5733"/>
              <a:ext cx="382" cy="6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64" name="TextBox 63"/>
          <p:cNvSpPr txBox="1"/>
          <p:nvPr/>
        </p:nvSpPr>
        <p:spPr>
          <a:xfrm>
            <a:off x="3048000" y="2590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Salutation</a:t>
            </a:r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2103" name="Group 55"/>
          <p:cNvGrpSpPr>
            <a:grpSpLocks/>
          </p:cNvGrpSpPr>
          <p:nvPr/>
        </p:nvGrpSpPr>
        <p:grpSpPr bwMode="auto">
          <a:xfrm>
            <a:off x="5029200" y="2590800"/>
            <a:ext cx="1550988" cy="407988"/>
            <a:chOff x="7851" y="5577"/>
            <a:chExt cx="2442" cy="642"/>
          </a:xfrm>
        </p:grpSpPr>
        <p:sp>
          <p:nvSpPr>
            <p:cNvPr id="2104" name="Text Box 56"/>
            <p:cNvSpPr txBox="1">
              <a:spLocks noChangeArrowheads="1"/>
            </p:cNvSpPr>
            <p:nvPr/>
          </p:nvSpPr>
          <p:spPr bwMode="auto">
            <a:xfrm>
              <a:off x="8206" y="5577"/>
              <a:ext cx="2087" cy="4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105" name="AutoShape 57"/>
            <p:cNvCxnSpPr>
              <a:cxnSpLocks noChangeShapeType="1"/>
            </p:cNvCxnSpPr>
            <p:nvPr/>
          </p:nvCxnSpPr>
          <p:spPr bwMode="auto">
            <a:xfrm flipH="1">
              <a:off x="7851" y="5801"/>
              <a:ext cx="356" cy="41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61" name="TextBox 60"/>
          <p:cNvSpPr txBox="1"/>
          <p:nvPr/>
        </p:nvSpPr>
        <p:spPr>
          <a:xfrm>
            <a:off x="5257800" y="25262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Body</a:t>
            </a:r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84" name="Group 83"/>
          <p:cNvGrpSpPr/>
          <p:nvPr/>
        </p:nvGrpSpPr>
        <p:grpSpPr>
          <a:xfrm>
            <a:off x="2590800" y="5667375"/>
            <a:ext cx="2819400" cy="276225"/>
            <a:chOff x="2590800" y="5667375"/>
            <a:chExt cx="1600200" cy="276225"/>
          </a:xfrm>
        </p:grpSpPr>
        <p:sp>
          <p:nvSpPr>
            <p:cNvPr id="2107" name="Text Box 59"/>
            <p:cNvSpPr txBox="1">
              <a:spLocks noChangeArrowheads="1"/>
            </p:cNvSpPr>
            <p:nvPr/>
          </p:nvSpPr>
          <p:spPr bwMode="auto">
            <a:xfrm>
              <a:off x="2866007" y="5667375"/>
              <a:ext cx="1324993" cy="2762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108" name="AutoShape 60"/>
            <p:cNvCxnSpPr>
              <a:cxnSpLocks noChangeShapeType="1"/>
            </p:cNvCxnSpPr>
            <p:nvPr/>
          </p:nvCxnSpPr>
          <p:spPr bwMode="auto">
            <a:xfrm flipH="1" flipV="1">
              <a:off x="2590800" y="5715000"/>
              <a:ext cx="228861" cy="8382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2109" name="Group 61"/>
          <p:cNvGrpSpPr>
            <a:grpSpLocks/>
          </p:cNvGrpSpPr>
          <p:nvPr/>
        </p:nvGrpSpPr>
        <p:grpSpPr bwMode="auto">
          <a:xfrm>
            <a:off x="2209800" y="5181600"/>
            <a:ext cx="2971800" cy="276225"/>
            <a:chOff x="2407" y="9482"/>
            <a:chExt cx="2633" cy="435"/>
          </a:xfrm>
        </p:grpSpPr>
        <p:sp>
          <p:nvSpPr>
            <p:cNvPr id="2110" name="Text Box 62"/>
            <p:cNvSpPr txBox="1">
              <a:spLocks noChangeArrowheads="1"/>
            </p:cNvSpPr>
            <p:nvPr/>
          </p:nvSpPr>
          <p:spPr bwMode="auto">
            <a:xfrm>
              <a:off x="2953" y="9482"/>
              <a:ext cx="2087" cy="4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111" name="AutoShape 63"/>
            <p:cNvCxnSpPr>
              <a:cxnSpLocks noChangeShapeType="1"/>
            </p:cNvCxnSpPr>
            <p:nvPr/>
          </p:nvCxnSpPr>
          <p:spPr bwMode="auto">
            <a:xfrm flipH="1" flipV="1">
              <a:off x="2407" y="9682"/>
              <a:ext cx="473" cy="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88" name="Group 87"/>
          <p:cNvGrpSpPr/>
          <p:nvPr/>
        </p:nvGrpSpPr>
        <p:grpSpPr>
          <a:xfrm>
            <a:off x="2895600" y="4724400"/>
            <a:ext cx="1752600" cy="276225"/>
            <a:chOff x="2895600" y="4724400"/>
            <a:chExt cx="1752600" cy="276225"/>
          </a:xfrm>
        </p:grpSpPr>
        <p:sp>
          <p:nvSpPr>
            <p:cNvPr id="2113" name="Text Box 65"/>
            <p:cNvSpPr txBox="1">
              <a:spLocks noChangeArrowheads="1"/>
            </p:cNvSpPr>
            <p:nvPr/>
          </p:nvSpPr>
          <p:spPr bwMode="auto">
            <a:xfrm>
              <a:off x="3323207" y="4724400"/>
              <a:ext cx="1324993" cy="2762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114" name="AutoShape 66"/>
            <p:cNvCxnSpPr>
              <a:cxnSpLocks noChangeShapeType="1"/>
            </p:cNvCxnSpPr>
            <p:nvPr/>
          </p:nvCxnSpPr>
          <p:spPr bwMode="auto">
            <a:xfrm flipH="1">
              <a:off x="2895600" y="4855846"/>
              <a:ext cx="381262" cy="9715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2115" name="Group 67"/>
          <p:cNvGrpSpPr>
            <a:grpSpLocks/>
          </p:cNvGrpSpPr>
          <p:nvPr/>
        </p:nvGrpSpPr>
        <p:grpSpPr bwMode="auto">
          <a:xfrm>
            <a:off x="2590800" y="4191000"/>
            <a:ext cx="3276600" cy="276225"/>
            <a:chOff x="2407" y="9482"/>
            <a:chExt cx="2633" cy="435"/>
          </a:xfrm>
        </p:grpSpPr>
        <p:sp>
          <p:nvSpPr>
            <p:cNvPr id="2116" name="Text Box 68"/>
            <p:cNvSpPr txBox="1">
              <a:spLocks noChangeArrowheads="1"/>
            </p:cNvSpPr>
            <p:nvPr/>
          </p:nvSpPr>
          <p:spPr bwMode="auto">
            <a:xfrm>
              <a:off x="2953" y="9482"/>
              <a:ext cx="2087" cy="4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117" name="AutoShape 69"/>
            <p:cNvCxnSpPr>
              <a:cxnSpLocks noChangeShapeType="1"/>
            </p:cNvCxnSpPr>
            <p:nvPr/>
          </p:nvCxnSpPr>
          <p:spPr bwMode="auto">
            <a:xfrm flipH="1" flipV="1">
              <a:off x="2407" y="9682"/>
              <a:ext cx="473" cy="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60" name="TextBox 59"/>
          <p:cNvSpPr txBox="1"/>
          <p:nvPr/>
        </p:nvSpPr>
        <p:spPr>
          <a:xfrm>
            <a:off x="3276600" y="41148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Complimentary Close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352800" y="46598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Writer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819400" y="5105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Reference Initials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124200" y="56388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Enclosure Notation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2DFEE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2DFEE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2DFEE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2DFEE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2DFEE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2DFEE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2DFEE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2DFEE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9" grpId="0"/>
      <p:bldP spid="64" grpId="0"/>
      <p:bldP spid="61" grpId="0"/>
      <p:bldP spid="60" grpId="0"/>
      <p:bldP spid="63" grpId="0"/>
      <p:bldP spid="62" grpId="0"/>
      <p:bldP spid="9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0" y="0"/>
            <a:ext cx="29718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352800" y="0"/>
            <a:ext cx="57912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04800" y="6123801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Times New Roman"/>
                <a:ea typeface="Calibri"/>
              </a:rPr>
              <a:t>October 15, 2012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04800" y="34290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Ms. Luz Ruiz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3707 S. Peachtree Road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Mesquite, TX 75180-3707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04800" y="51816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Dear Ms. Ruiz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04800" y="457200"/>
            <a:ext cx="2667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I am a student at Holton High School.  My teacher has asked me to invite you to make a presentation on how my classmates can lessen the risk of having their identity stolen when using the Internet.</a:t>
            </a:r>
          </a:p>
          <a:p>
            <a:endParaRPr lang="en-US" sz="1200" dirty="0">
              <a:solidFill>
                <a:schemeClr val="bg1"/>
              </a:solidFill>
              <a:latin typeface="Times New Roman"/>
              <a:ea typeface="Calibri"/>
              <a:cs typeface="Times New Roman"/>
            </a:endParaRPr>
          </a:p>
          <a:p>
            <a:r>
              <a:rPr lang="en-US" sz="12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If you want, you can e-mail me at </a:t>
            </a:r>
            <a:r>
              <a:rPr lang="en-US" sz="12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  <a:hlinkClick r:id="rId2"/>
              </a:rPr>
              <a:t>doyle@gateway.com</a:t>
            </a:r>
            <a:r>
              <a:rPr lang="en-US" sz="12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or call me at 432-555-0135 after 3:30 p.m. to discuss this in greater detail.  Thank you.</a:t>
            </a:r>
          </a:p>
          <a:p>
            <a:endParaRPr lang="en-US" sz="1200" dirty="0">
              <a:solidFill>
                <a:schemeClr val="bg1"/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04800" y="2847201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Times New Roman"/>
                <a:ea typeface="Calibri"/>
              </a:rPr>
              <a:t>Sincerely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04800" y="43434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Ms. Janet Doyle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04800" y="4752201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xx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28600" y="55626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Enclosure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583 0.01598 C 0.10868 0.01783 0.12152 0.02061 0.13437 0.02246 C 0.15885 0.03102 0.14618 0.02825 0.17222 0.02987 C 0.18715 0.03357 0.20243 0.03565 0.21753 0.0375 C 0.27309 0.05579 0.34045 0.05394 0.3967 0.0551 C 0.42309 0.05625 0.44965 0.05764 0.47604 0.0588 C 0.53021 0.05811 0.56441 0.05718 0.6118 0.05255 C 0.6375 0.04445 0.66319 0.04051 0.68732 0.025 C 0.71423 0.00764 0.73715 -0.01898 0.75798 -0.04675 C 0.76701 -0.05879 0.76771 -0.05671 0.77604 -0.06944 C 0.78159 -0.078 0.78593 -0.08773 0.79201 -0.09583 C 0.79791 -0.1037 0.80451 -0.11157 0.80902 -0.12106 C 0.81718 -0.13842 0.82534 -0.15625 0.8335 -0.17384 C 0.83628 -0.18657 0.84045 -0.19791 0.84392 -0.21041 C 0.84791 -0.225 0.84948 -0.2405 0.85243 -0.25555 C 0.85347 -0.26875 0.85555 -0.28148 0.85711 -0.29467 C 0.85868 -0.32453 0.86076 -0.3574 0.8533 -0.38634 C 0.85121 -0.41574 0.84132 -0.44398 0.83073 -0.46944 C 0.82673 -0.47893 0.82448 -0.48842 0.81927 -0.49722 C 0.81771 -0.5037 0.80885 -0.51597 0.80434 -0.51967 C 0.8033 -0.52129 0.8026 -0.52338 0.80139 -0.52476 C 0.80034 -0.52592 0.79878 -0.52592 0.79774 -0.52731 C 0.7967 -0.5287 0.7967 -0.53078 0.79583 -0.5324 C 0.79097 -0.54097 0.78385 -0.55023 0.77777 -0.5574 C 0.77361 -0.5625 0.7684 -0.56597 0.76458 -0.57129 C 0.75937 -0.5787 0.75277 -0.58657 0.7467 -0.59282 C 0.73281 -0.60694 0.74826 -0.58425 0.72968 -0.60902 C 0.72326 -0.61759 0.71666 -0.62754 0.70902 -0.63425 C 0.7059 -0.63703 0.70208 -0.63819 0.69948 -0.64166 C 0.69062 -0.65393 0.68055 -0.66134 0.67031 -0.6706 C 0.66788 -0.67291 0.66614 -0.67592 0.66371 -0.67824 C 0.64323 -0.69722 0.61736 -0.70949 0.59392 -0.71967 C 0.57899 -0.72615 0.56527 -0.73657 0.54948 -0.73981 C 0.53628 -0.74583 0.54201 -0.74328 0.53264 -0.74745 C 0.52187 -0.75231 0.5118 -0.76157 0.50052 -0.76504 C 0.49166 -0.77361 0.50156 -0.76481 0.49288 -0.77013 C 0.47968 -0.778 0.46857 -0.78865 0.45434 -0.79282 C 0.44826 -0.79652 0.4526 -0.79444 0.44479 -0.79652 C 0.44201 -0.79722 0.43628 -0.79907 0.43628 -0.79884 C 0.43159 -0.80347 0.42413 -0.80509 0.4184 -0.80648 C 0.41389 -0.80879 0.40989 -0.81157 0.40521 -0.81273 C 0.40121 -0.81643 0.39705 -0.81643 0.39288 -0.81921 C 0.38889 -0.82199 0.38507 -0.82476 0.38073 -0.82662 C 0.37795 -0.82916 0.37552 -0.83287 0.37222 -0.83425 C 0.37118 -0.83472 0.36927 -0.83541 0.36927 -0.83518 " pathEditMode="relative" rAng="0" ptsTypes="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" y="-4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5 -0.03588 C 0.1566 -0.02546 0.18785 -0.01968 0.22032 -0.01458 C 0.25365 -0.00926 0.28698 -0.00278 0.32032 0.00301 C 0.329 0.00625 0.33785 0.00695 0.3467 0.0081 C 0.36493 0.01366 0.38195 0.0257 0.40052 0.0294 C 0.41615 0.03982 0.44115 0.0419 0.45799 0.04699 C 0.47813 0.05301 0.49896 0.05857 0.51945 0.06088 C 0.54358 0.07361 0.5724 0.0706 0.59775 0.07593 C 0.61059 0.0787 0.6224 0.08241 0.63542 0.08357 C 0.66754 0.08982 0.69931 0.09861 0.7316 0.10255 C 0.74011 0.1037 0.74861 0.10417 0.75712 0.10486 C 0.76337 0.10532 0.77605 0.10741 0.77605 0.10764 C 0.82379 0.10532 0.81771 0.10671 0.8448 0.1 C 0.85122 0.09583 0.85816 0.09514 0.86459 0.0912 C 0.87275 0.08634 0.88108 0.08009 0.88924 0.07477 C 0.8948 0.07107 0.90018 0.06574 0.90521 0.06088 C 0.90712 0.05903 0.91094 0.05579 0.91094 0.05602 C 0.91198 0.05162 0.91302 0.04769 0.91372 0.04329 C 0.91337 0.01782 0.91632 -0.00555 0.90903 -0.02847 C 0.90504 -0.06204 0.89427 -0.0956 0.87882 -0.12153 C 0.87518 -0.12778 0.8724 -0.13449 0.8665 -0.13657 C 0.86042 -0.14282 0.85052 -0.14583 0.84289 -0.14792 C 0.82396 -0.16065 0.80417 -0.17245 0.78455 -0.1831 C 0.75799 -0.19745 0.78733 -0.17986 0.76285 -0.1919 C 0.74098 -0.20255 0.71893 -0.21505 0.69584 -0.22083 C 0.69045 -0.2243 0.68473 -0.22593 0.67882 -0.22708 C 0.66754 -0.2331 0.65608 -0.23843 0.64393 -0.24097 C 0.63143 -0.24768 0.61476 -0.25417 0.60139 -0.25741 C 0.58993 -0.26296 0.57761 -0.26805 0.56563 -0.27106 C 0.56007 -0.27477 0.55573 -0.27523 0.54948 -0.27616 C 0.5448 -0.27847 0.53959 -0.27986 0.53455 -0.28125 C 0.52795 -0.28565 0.51754 -0.28773 0.5099 -0.29005 C 0.50139 -0.29815 0.51129 -0.28981 0.50052 -0.29514 C 0.49532 -0.29768 0.4908 -0.30278 0.48542 -0.30509 C 0.47327 -0.3169 0.45834 -0.32708 0.4448 -0.33518 C 0.43368 -0.3419 0.42327 -0.35093 0.41181 -0.35671 C 0.4033 -0.36805 0.38386 -0.36921 0.37223 -0.36921 " pathEditMode="relative" rAng="0" ptsTypes="ffffffffffffffffffffffffffffffffffffA">
                                      <p:cBhvr>
                                        <p:cTn id="1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6" y="-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35 0.00186 C 0.01372 -0.02245 -0.00104 -0.04537 -0.00868 -0.07245 C -0.01562 -0.09675 -0.02135 -0.12175 -0.0276 -0.14652 C -0.03142 -0.16157 -0.0335 -0.18125 -0.03889 -0.1956 C -0.04583 -0.21412 -0.04843 -0.23495 -0.05312 -0.25486 C -0.05382 -0.25856 -0.05434 -0.2625 -0.05486 -0.2662 C -0.05625 -0.275 -0.05868 -0.29259 -0.05868 -0.29236 C -0.06007 -0.31203 -0.06163 -0.33101 -0.0625 -0.35046 C -0.06215 -0.36388 -0.06198 -0.37731 -0.06145 -0.39074 C -0.06111 -0.39838 -0.0592 -0.40578 -0.05781 -0.41319 C -0.05399 -0.4324 -0.04843 -0.46064 -0.03264 -0.46736 C -0.02725 -0.47754 -0.01007 -0.4831 -0.00104 -0.48495 C 0.01528 -0.49398 0.04167 -0.49236 0.06025 -0.49513 C 0.11146 -0.49444 0.1467 -0.49328 0.19219 -0.49004 C 0.20452 -0.48773 0.21667 -0.48495 0.229 -0.4824 C 0.23091 -0.48148 0.23264 -0.48055 0.23473 -0.47986 C 0.23664 -0.47916 0.23924 -0.47939 0.24115 -0.4787 C 0.25174 -0.475 0.26198 -0.46921 0.27223 -0.46481 C 0.28004 -0.46157 0.28646 -0.45949 0.29323 -0.45347 C 0.29618 -0.44768 0.29688 -0.4405 0.29983 -0.43472 C 0.30087 -0.42847 0.3033 -0.42731 0.30556 -0.42199 C 0.31337 -0.40324 0.33455 -0.3912 0.34983 -0.38819 C 0.35486 -0.38564 0.35938 -0.38518 0.36493 -0.38425 C 0.38542 -0.38541 0.38716 -0.38356 0.4007 -0.38935 C 0.40261 -0.39097 0.40452 -0.39282 0.40643 -0.39444 C 0.4073 -0.39537 0.4092 -0.39699 0.4092 -0.39675 C 0.41355 -0.40509 0.41615 -0.40902 0.41771 -0.41828 C 0.41736 -0.42708 0.41736 -0.43588 0.41684 -0.44467 C 0.4165 -0.44884 0.40556 -0.46226 0.40261 -0.46481 C 0.39948 -0.47083 0.39462 -0.475 0.38941 -0.47754 C 0.38785 -0.48449 0.38455 -0.49097 0.38004 -0.49513 C 0.379 -0.49884 0.37761 -0.503 0.37622 -0.50648 C 0.37518 -0.50902 0.3724 -0.51388 0.3724 -0.51365 C 0.37136 -0.51851 0.37188 -0.51643 0.37066 -0.52013 " pathEditMode="relative" rAng="0" ptsTypes="fffffffffffffffffffffffffffffffffA">
                                      <p:cBhvr>
                                        <p:cTn id="1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-2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416 0.32524 C 0.05451 0.33311 0.05451 0.34121 0.05521 0.34908 C 0.05607 0.35764 0.0618 0.36875 0.06371 0.3757 C 0.06788 0.39098 0.07222 0.40116 0.07882 0.41574 C 0.08732 0.43473 0.09375 0.45533 0.1033 0.47361 C 0.11718 0.50024 0.13281 0.52547 0.14861 0.55047 C 0.16458 0.5757 0.17569 0.60463 0.19201 0.62963 C 0.2059 0.65093 0.22291 0.66713 0.23906 0.68496 C 0.28246 0.73334 0.32951 0.77454 0.37586 0.81713 C 0.38455 0.825 0.38472 0.82199 0.39392 0.82963 C 0.40729 0.84051 0.42187 0.85324 0.43628 0.86227 C 0.45486 0.87385 0.47413 0.88311 0.49288 0.89375 C 0.50416 0.90024 0.51666 0.90764 0.52882 0.91019 C 0.5493 0.91945 0.5743 0.92061 0.59566 0.92269 C 0.6092 0.92547 0.62274 0.92662 0.63628 0.92778 C 0.67135 0.92686 0.70521 0.92176 0.7401 0.91899 C 0.75069 0.91806 0.76198 0.91736 0.77222 0.91389 C 0.77725 0.91204 0.78732 0.90903 0.78732 0.90926 C 0.79184 0.90533 0.796 0.90486 0.80052 0.90139 C 0.80677 0.89676 0.81128 0.88912 0.81736 0.88496 C 0.82326 0.87361 0.8309 0.86412 0.83628 0.85232 C 0.83889 0.84653 0.84392 0.83473 0.84392 0.83496 C 0.84566 0.82709 0.84826 0.82084 0.85052 0.81343 C 0.85295 0.80556 0.85416 0.79723 0.85607 0.78936 C 0.85711 0.78125 0.85955 0.77477 0.86076 0.76667 C 0.86232 0.75649 0.86336 0.74561 0.86458 0.73542 C 0.86458 0.73195 0.86562 0.69723 0.86267 0.68241 C 0.85781 0.65741 0.84948 0.63658 0.84097 0.61343 C 0.81666 0.54792 0.77934 0.49236 0.73541 0.44861 C 0.71996 0.43311 0.70347 0.41968 0.68628 0.40834 C 0.67673 0.40209 0.66771 0.39514 0.65711 0.39329 C 0.65521 0.39236 0.6533 0.39144 0.65139 0.39074 C 0.64791 0.38959 0.64097 0.3882 0.64097 0.38843 C 0.61875 0.38889 0.60902 0.39051 0.5901 0.39445 C 0.58819 0.39537 0.58628 0.39653 0.58437 0.39699 C 0.58038 0.39815 0.57222 0.39954 0.57222 0.39977 C 0.56458 0.40463 0.55416 0.40787 0.54566 0.40949 C 0.53489 0.41436 0.54514 0.41042 0.52882 0.41343 C 0.51215 0.41644 0.4967 0.42199 0.47968 0.42338 C 0.45711 0.42732 0.43559 0.42524 0.41267 0.42454 C 0.40746 0.42292 0.40277 0.42084 0.39757 0.41968 C 0.3934 0.41574 0.3901 0.41181 0.38541 0.40949 C 0.38194 0.40394 0.37986 0.39838 0.37586 0.39329 C 0.37448 0.38727 0.37135 0.38241 0.36927 0.37686 C 0.36684 0.37037 0.36649 0.36343 0.36458 0.35672 C 0.36545 0.31204 0.3651 0.30533 0.37309 0.2713 C 0.37257 0.24838 0.37725 0.23519 0.36927 0.21968 C 0.3684 0.21551 0.36788 0.21274 0.36562 0.20949 L 0.37031 0.21574 " pathEditMode="relative" rAng="0" ptsTypes="fffffffffffffffffffffffffffffffffffffffffffffffAA">
                                      <p:cBhvr>
                                        <p:cTn id="1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6" y="2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916 -0.02871 C 0.03264 -0.03172 0.03402 -0.03565 0.03767 -0.03866 C 0.04826 -0.04769 0.05955 -0.05857 0.06788 -0.0713 C 0.07465 -0.08172 0.07986 -0.09306 0.08576 -0.10417 C 0.08906 -0.11019 0.09357 -0.11505 0.09618 -0.12176 C 0.09739 -0.125 0.09843 -0.12871 0.1 -0.13172 C 0.10156 -0.13473 0.10416 -0.13658 0.10573 -0.13936 C 0.11215 -0.1507 0.11649 -0.16366 0.12361 -0.17454 C 0.12621 -0.18311 0.13142 -0.18982 0.13402 -0.19838 C 0.14027 -0.21829 0.14913 -0.23704 0.15937 -0.25371 C 0.16059 -0.25556 0.16875 -0.26922 0.16979 -0.27014 C 0.17586 -0.27593 0.18211 -0.28241 0.18767 -0.28912 C 0.19166 -0.29375 0.19757 -0.30324 0.20277 -0.30787 C 0.2092 -0.31366 0.21718 -0.32107 0.22448 -0.32547 C 0.23107 -0.3294 0.23698 -0.33125 0.2434 -0.33565 C 0.24826 -0.33889 0.25399 -0.33727 0.25937 -0.33797 C 0.28281 -0.34653 0.30625 -0.33681 0.32725 -0.32431 C 0.35104 -0.30996 0.37725 -0.29838 0.39896 -0.27894 C 0.40833 -0.27061 0.41614 -0.25926 0.42552 -0.25116 C 0.42777 -0.24746 0.42934 -0.24306 0.43211 -0.24005 C 0.43333 -0.23866 0.43472 -0.23773 0.43576 -0.23611 C 0.44149 -0.22755 0.44531 -0.21945 0.45191 -0.21227 C 0.4559 -0.20162 0.46493 -0.19352 0.46788 -0.18218 C 0.47083 -0.17084 0.47187 -0.15949 0.47448 -0.14815 C 0.47482 -0.14445 0.47517 -0.14051 0.47552 -0.13681 C 0.47621 -0.12848 0.47725 -0.11158 0.47725 -0.11135 C 0.47656 -0.08449 0.47534 -0.06389 0.47066 -0.03866 C 0.46909 -0.03033 0.46875 -0.02199 0.4651 -0.01482 C 0.46371 -0.00648 0.4618 0.00254 0.45937 0.01041 C 0.45781 0.01551 0.45729 0.01458 0.45659 0.01921 C 0.45468 0.03148 0.45139 0.04328 0.44896 0.05555 C 0.44739 0.06296 0.44635 0.07083 0.44427 0.07824 C 0.44166 0.08727 0.43836 0.09629 0.43489 0.10463 C 0.4335 0.10787 0.43229 0.11134 0.43107 0.11481 C 0.43003 0.11759 0.42725 0.12222 0.42725 0.12245 C 0.42569 0.12916 0.42291 0.13588 0.41892 0.1412 C 0.41736 0.14676 0.41406 0.15185 0.41041 0.15509 C 0.40399 0.16759 0.38576 0.1831 0.37448 0.18773 C 0.37222 0.18981 0.37066 0.19143 0.36788 0.19143 " pathEditMode="relative" rAng="0" ptsTypes="ffffffffffffffffffffffffffffffffffffffA">
                                      <p:cBhvr>
                                        <p:cTn id="2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" y="-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94 -0.07199 C -0.03628 -0.07245 -0.01875 -0.07083 0.00052 -0.07569 C 0.02153 -0.07523 0.04271 -0.07523 0.06372 -0.0743 C 0.06823 -0.07407 0.07691 -0.07199 0.07691 -0.07176 C 0.08854 -0.06759 0.10087 -0.06389 0.11285 -0.0618 C 0.11962 -0.0581 0.12743 -0.05625 0.13455 -0.0544 C 0.15191 -0.04491 0.17066 -0.04097 0.18837 -0.03287 C 0.1974 -0.0287 0.20538 -0.02384 0.21476 -0.02153 C 0.22205 -0.01643 0.23021 -0.01458 0.23837 -0.01273 C 0.26858 0.00371 0.30052 0.01389 0.33177 0.02616 C 0.33472 0.02894 0.33715 0.03218 0.3401 0.03496 C 0.34462 0.04398 0.34236 0.04051 0.3467 0.0463 C 0.34861 0.05278 0.34722 0.04908 0.35156 0.05764 C 0.35226 0.0588 0.35347 0.06134 0.35347 0.06158 C 0.35538 0.06991 0.35885 0.08033 0.36667 0.08033 " pathEditMode="relative" rAng="0" ptsTypes="ffffffffffffffA">
                                      <p:cBhvr>
                                        <p:cTn id="2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" y="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33 -0.03472 C -0.05694 -0.05509 -0.05295 -0.0699 -0.04409 -0.08634 C -0.04097 -0.09236 -0.03941 -0.09722 -0.03472 -0.10138 C -0.03055 -0.10995 -0.02569 -0.1155 -0.01961 -0.12152 C -0.0184 -0.12268 -0.01788 -0.12523 -0.01701 -0.12662 C -0.01128 -0.13402 -0.00434 -0.14097 0.00209 -0.14675 C 0.01632 -0.15949 -0.00034 -0.1456 0.00955 -0.15555 C 0.02518 -0.17129 0.04132 -0.18958 0.05955 -0.19953 C 0.06719 -0.20787 0.07605 -0.21273 0.0842 -0.21967 C 0.09844 -0.23171 0.11233 -0.24351 0.12761 -0.2537 C 0.12934 -0.25486 0.13056 -0.2574 0.1323 -0.25879 C 0.1408 -0.2655 0.15052 -0.2706 0.15955 -0.27638 C 0.16754 -0.28148 0.17587 -0.28356 0.1842 -0.28773 C 0.19184 -0.29143 0.19532 -0.29398 0.204 -0.29513 C 0.21771 -0.30208 0.23507 -0.30046 0.25018 -0.30138 C 0.28733 -0.30069 0.29879 -0.30092 0.32657 -0.29652 C 0.33542 -0.29213 0.34601 -0.28495 0.35486 -0.28263 C 0.36372 -0.27824 0.37223 -0.27338 0.38125 -0.2699 C 0.38542 -0.26666 0.38924 -0.26504 0.39358 -0.2625 C 0.39809 -0.25995 0.40209 -0.25555 0.40677 -0.2537 C 0.41823 -0.24259 0.42605 -0.22777 0.43507 -0.21342 C 0.43993 -0.20555 0.44306 -0.19699 0.44914 -0.19074 C 0.45191 -0.1831 0.45712 -0.17893 0.46059 -0.17199 C 0.46441 -0.16435 0.46598 -0.15949 0.47084 -0.153 C 0.47257 -0.14675 0.47483 -0.14351 0.47761 -0.13796 C 0.48125 -0.13032 0.48316 -0.1199 0.48594 -0.11157 C 0.48681 -0.10486 0.4882 -0.09791 0.48976 -0.09143 C 0.49306 -0.05833 0.49861 -0.02083 0.48976 0.01042 C 0.48907 0.01806 0.4882 0.02547 0.48507 0.03195 C 0.48299 0.04075 0.47743 0.04815 0.47084 0.0507 C 0.46077 0.06112 0.44809 0.06088 0.43594 0.06204 C 0.41285 0.06412 0.39028 0.06459 0.36719 0.06459 " pathEditMode="relative" rAng="0" ptsTypes="fffffffffffffffffffffffffffffffA">
                                      <p:cBhvr>
                                        <p:cTn id="3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-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44 -0.05972 C -0.02031 -0.07616 -0.02153 -0.09236 -0.02222 -0.1088 C -0.0217 -0.14491 -0.02187 -0.17894 -0.02031 -0.21458 C -0.01944 -0.23333 -0.01753 -0.27106 -0.01753 -0.27083 C -0.01649 -0.31713 -0.01476 -0.36412 -0.00434 -0.40833 C 0.01007 -0.46944 0.03073 -0.50903 0.05608 -0.56157 C 0.06059 -0.57083 0.06424 -0.58079 0.0684 -0.59051 C 0.07274 -0.60069 0.07969 -0.6081 0.08524 -0.61713 C 0.12049 -0.67361 0.16615 -0.71852 0.2184 -0.74282 C 0.23715 -0.75162 0.25503 -0.76319 0.275 -0.76667 C 0.29792 -0.77546 0.32118 -0.77963 0.34479 -0.78426 C 0.35451 -0.78611 0.36337 -0.79028 0.37309 -0.7919 C 0.38733 -0.79676 0.40208 -0.79884 0.41649 -0.80324 C 0.43212 -0.80787 0.44757 -0.81713 0.46354 -0.81944 C 0.47396 -0.82106 0.48438 -0.82106 0.49479 -0.82199 C 0.53854 -0.83125 0.61111 -0.82361 0.63906 -0.82338 C 0.65017 -0.82199 0.66094 -0.81968 0.67205 -0.81829 C 0.68611 -0.81042 0.70139 -0.80718 0.71545 -0.79931 C 0.71927 -0.79722 0.72274 -0.79375 0.72674 -0.7919 C 0.73594 -0.78773 0.73021 -0.79074 0.74184 -0.7831 C 0.74375 -0.78194 0.74757 -0.7794 0.74757 -0.77917 C 0.75191 -0.77338 0.75729 -0.76875 0.76163 -0.76296 C 0.76684 -0.75602 0.77014 -0.74722 0.77587 -0.74167 C 0.77674 -0.73958 0.77795 -0.7375 0.77865 -0.73519 C 0.77917 -0.7331 0.77899 -0.73079 0.77969 -0.72894 C 0.78021 -0.72731 0.7816 -0.72662 0.78247 -0.72523 C 0.78628 -0.71829 0.78906 -0.70903 0.79184 -0.70139 C 0.79219 -0.69931 0.79236 -0.69699 0.79288 -0.69491 C 0.7934 -0.69329 0.79444 -0.6919 0.79479 -0.69005 C 0.79531 -0.6875 0.79531 -0.68495 0.79566 -0.68241 C 0.79583 -0.68102 0.79635 -0.67986 0.7967 -0.6787 C 0.79792 -0.66968 0.79878 -0.66181 0.79948 -0.65231 C 0.79878 -0.62083 0.8 -0.61713 0.79566 -0.5956 C 0.79444 -0.58403 0.79097 -0.57546 0.78715 -0.56551 C 0.78385 -0.55694 0.78212 -0.54769 0.77865 -0.53912 C 0.77726 -0.52824 0.77222 -0.51528 0.76736 -0.50625 C 0.76476 -0.49583 0.76007 -0.48773 0.75694 -0.47731 C 0.74618 -0.44236 0.72882 -0.41296 0.71354 -0.38171 C 0.69566 -0.34491 0.67778 -0.30648 0.65694 -0.27245 C 0.65347 -0.26042 0.65608 -0.26782 0.6467 -0.25231 C 0.63785 -0.23796 0.63056 -0.22083 0.62118 -0.20694 C 0.61771 -0.20162 0.61337 -0.19722 0.6099 -0.1919 C 0.59392 -0.1669 0.57726 -0.14213 0.5599 -0.11898 C 0.55399 -0.11111 0.55903 -0.11111 0.54844 -0.10139 C 0.54184 -0.09537 0.53611 -0.08773 0.52969 -0.08125 C 0.5224 -0.07384 0.51389 -0.06829 0.50608 -0.06227 C 0.49757 -0.05579 0.49028 -0.04653 0.48056 -0.04352 C 0.47344 -0.03866 0.46476 -0.0331 0.45694 -0.03079 C 0.45347 -0.02986 0.4467 -0.02824 0.4467 -0.02801 C 0.4349 -0.02106 0.4224 -0.0169 0.4099 -0.01204 C 0.4026 -0.00926 0.39774 -0.00694 0.3901 -0.00579 C 0.38177 -0.00185 0.38819 -0.0044 0.37014 -0.0044 " pathEditMode="relative" rAng="0" ptsTypes="fffffffffffffffffffffffffffffffffffffffffffffffffffA">
                                      <p:cBhvr>
                                        <p:cTn id="3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8" y="-3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42" grpId="0"/>
      <p:bldP spid="43" grpId="0"/>
      <p:bldP spid="44" grpId="0"/>
      <p:bldP spid="46" grpId="0"/>
      <p:bldP spid="4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88</TotalTime>
  <Words>207</Words>
  <Application>Microsoft Office PowerPoint</Application>
  <PresentationFormat>On-screen Show (4:3)</PresentationFormat>
  <Paragraphs>34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Verve</vt:lpstr>
      <vt:lpstr>Business Letter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Letter</dc:title>
  <dc:creator>amccallie</dc:creator>
  <cp:lastModifiedBy>amccallie</cp:lastModifiedBy>
  <cp:revision>10</cp:revision>
  <dcterms:created xsi:type="dcterms:W3CDTF">2013-06-26T04:26:38Z</dcterms:created>
  <dcterms:modified xsi:type="dcterms:W3CDTF">2015-05-20T16:33:35Z</dcterms:modified>
</cp:coreProperties>
</file>